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321" r:id="rId3"/>
    <p:sldId id="296" r:id="rId4"/>
    <p:sldId id="330" r:id="rId5"/>
    <p:sldId id="324" r:id="rId6"/>
    <p:sldId id="331" r:id="rId7"/>
    <p:sldId id="325" r:id="rId8"/>
    <p:sldId id="326" r:id="rId9"/>
    <p:sldId id="327" r:id="rId10"/>
    <p:sldId id="336" r:id="rId11"/>
    <p:sldId id="297" r:id="rId12"/>
    <p:sldId id="335" r:id="rId13"/>
    <p:sldId id="329" r:id="rId14"/>
    <p:sldId id="333" r:id="rId15"/>
    <p:sldId id="259" r:id="rId16"/>
    <p:sldId id="334" r:id="rId17"/>
    <p:sldId id="33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Noto Sans" panose="020B0604020202020204" charset="0"/>
      <p:regular r:id="rId34"/>
      <p:bold r:id="rId3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23860" autoAdjust="0"/>
  </p:normalViewPr>
  <p:slideViewPr>
    <p:cSldViewPr snapToGrid="0">
      <p:cViewPr varScale="1">
        <p:scale>
          <a:sx n="27" d="100"/>
          <a:sy n="27" d="100"/>
        </p:scale>
        <p:origin x="4074"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572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a:off x="8857129" y="1783976"/>
            <a:ext cx="1070135" cy="744993"/>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719123"/>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500"/>
                                        <p:tgtEl>
                                          <p:spTgt spid="6">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13229</TotalTime>
  <Words>3155</Words>
  <Application>Microsoft Office PowerPoint</Application>
  <PresentationFormat>Custom</PresentationFormat>
  <Paragraphs>346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맑은 고딕</vt:lpstr>
      <vt:lpstr>굴림체</vt:lpstr>
      <vt:lpstr>Calibri</vt:lpstr>
      <vt:lpstr>Consolas</vt:lpstr>
      <vt:lpstr>Noto Sans</vt:lpstr>
      <vt:lpstr>Calibri Light</vt:lpstr>
      <vt:lpstr>Arial</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lpstr>BLANK Delete everything from this slide onwards</vt:lpstr>
      <vt:lpstr>[Template - Insert Title]</vt:lpstr>
      <vt:lpstr>PowerPoint Presentation</vt:lpstr>
      <vt:lpstr>PowerPoint Presentation</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235</cp:revision>
  <dcterms:created xsi:type="dcterms:W3CDTF">2010-02-01T08:03:16Z</dcterms:created>
  <dcterms:modified xsi:type="dcterms:W3CDTF">2021-03-25T02:01:33Z</dcterms:modified>
  <cp:category>www.slidemembers.com</cp:category>
</cp:coreProperties>
</file>